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4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2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7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2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4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3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8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0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899C6-CF6E-4460-B390-F2C2F8A04BB8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3FDCC-D1AD-4514-9D56-F04F52E5A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3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2508" y="0"/>
            <a:ext cx="128510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4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96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7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25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City of Rancho Palos Verdes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Dragoo</dc:creator>
  <cp:lastModifiedBy>Ron Dragoo</cp:lastModifiedBy>
  <cp:revision>1</cp:revision>
  <dcterms:created xsi:type="dcterms:W3CDTF">2018-07-13T17:56:23Z</dcterms:created>
  <dcterms:modified xsi:type="dcterms:W3CDTF">2018-07-13T17:57:53Z</dcterms:modified>
</cp:coreProperties>
</file>