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71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4" autoAdjust="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C207F-9F9C-4937-910A-A6A709DEC9EF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7AC15-2F79-4065-A87A-1A16DBE10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AC15-2F79-4065-A87A-1A16DBE100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8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AC15-2F79-4065-A87A-1A16DBE100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AC15-2F79-4065-A87A-1A16DBE100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8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AC15-2F79-4065-A87A-1A16DBE100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17D489-F171-4E14-A2DA-1409D3F092B4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6F02D4-6FC0-46E3-A964-F9D1ABB225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75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27501 Western </a:t>
            </a:r>
            <a:r>
              <a:rPr lang="en-US" dirty="0" err="1" smtClean="0"/>
              <a:t>ave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05088"/>
            <a:ext cx="1623291" cy="519112"/>
          </a:xfrm>
        </p:spPr>
        <p:txBody>
          <a:bodyPr/>
          <a:lstStyle/>
          <a:p>
            <a:r>
              <a:rPr lang="en-US" dirty="0" smtClean="0"/>
              <a:t>Item No. 3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90800" y="4190999"/>
            <a:ext cx="6162040" cy="2309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cap="small" dirty="0" smtClean="0"/>
              <a:t>Applicant</a:t>
            </a:r>
            <a:r>
              <a:rPr lang="en-US" dirty="0" smtClean="0"/>
              <a:t>:  John Resich </a:t>
            </a:r>
          </a:p>
          <a:p>
            <a:pPr algn="r"/>
            <a:r>
              <a:rPr lang="en-US" cap="small" dirty="0" smtClean="0"/>
              <a:t>Property Owner</a:t>
            </a:r>
            <a:r>
              <a:rPr lang="en-US" dirty="0" smtClean="0"/>
              <a:t>:  Green Hills Memorial Park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602345" y="3124200"/>
            <a:ext cx="6400800" cy="8889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Conditional Use Permit Revision</a:t>
            </a:r>
          </a:p>
          <a:p>
            <a:r>
              <a:rPr lang="en-US" dirty="0" smtClean="0"/>
              <a:t>(Case No. ZON2014-00182)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21571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27501 Western </a:t>
            </a:r>
            <a:r>
              <a:rPr lang="en-US" sz="1400" dirty="0" smtClean="0"/>
              <a:t>(green hills memorial park)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000" t="16129"/>
          <a:stretch/>
        </p:blipFill>
        <p:spPr>
          <a:xfrm>
            <a:off x="410283" y="990600"/>
            <a:ext cx="8305801" cy="5572926"/>
          </a:xfrm>
          <a:prstGeom prst="rect">
            <a:avLst/>
          </a:prstGeom>
        </p:spPr>
      </p:pic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4724400" y="4724400"/>
            <a:ext cx="12192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21571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27501 Western </a:t>
            </a:r>
            <a:r>
              <a:rPr lang="en-US" sz="1400" dirty="0" smtClean="0"/>
              <a:t>(existing administrative building site – 69 Parking)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339" t="6624"/>
          <a:stretch/>
        </p:blipFill>
        <p:spPr>
          <a:xfrm>
            <a:off x="676984" y="1012249"/>
            <a:ext cx="7772400" cy="58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21571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27501 Western </a:t>
            </a:r>
            <a:r>
              <a:rPr lang="en-US" sz="1400" dirty="0" smtClean="0"/>
              <a:t>(proposed administrative building site – 92 parking)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747" t="12257" r="1099" b="3846"/>
          <a:stretch/>
        </p:blipFill>
        <p:spPr>
          <a:xfrm>
            <a:off x="524584" y="985018"/>
            <a:ext cx="8077200" cy="58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21571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27501 Western </a:t>
            </a:r>
            <a:r>
              <a:rPr lang="en-US" sz="1400" dirty="0" smtClean="0"/>
              <a:t>(photos of front and rear façades)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3" b="10368"/>
          <a:stretch/>
        </p:blipFill>
        <p:spPr>
          <a:xfrm>
            <a:off x="643646" y="990600"/>
            <a:ext cx="7839075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6" b="23006"/>
          <a:stretch/>
        </p:blipFill>
        <p:spPr>
          <a:xfrm>
            <a:off x="643645" y="3886200"/>
            <a:ext cx="78390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72</Words>
  <Application>Microsoft Office PowerPoint</Application>
  <PresentationFormat>On-screen Show (4:3)</PresentationFormat>
  <Paragraphs>17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Gill Sans MT</vt:lpstr>
      <vt:lpstr>Verdana</vt:lpstr>
      <vt:lpstr>Wingdings 2</vt:lpstr>
      <vt:lpstr>Solstice</vt:lpstr>
      <vt:lpstr>27501 Western ave </vt:lpstr>
      <vt:lpstr>27501 Western (green hills memorial park)</vt:lpstr>
      <vt:lpstr>27501 Western (existing administrative building site – 69 Parking)</vt:lpstr>
      <vt:lpstr>27501 Western (proposed administrative building site – 92 parking)</vt:lpstr>
      <vt:lpstr>27501 Western (photos of front and rear façades)</vt:lpstr>
    </vt:vector>
  </TitlesOfParts>
  <Company>City of Rancho Palos Verdes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2902 Vista Del Mar</dc:title>
  <dc:creator>So Kim</dc:creator>
  <cp:lastModifiedBy>So Kim</cp:lastModifiedBy>
  <cp:revision>42</cp:revision>
  <dcterms:created xsi:type="dcterms:W3CDTF">2013-09-24T15:47:44Z</dcterms:created>
  <dcterms:modified xsi:type="dcterms:W3CDTF">2014-07-22T22:41:35Z</dcterms:modified>
</cp:coreProperties>
</file>